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C7ADD0-8662-4180-85EB-3957180F4BB9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5426B6-D5F5-4693-8B8E-2BA7683BE8B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Ranson</a:t>
            </a:r>
            <a:r>
              <a:rPr lang="en-US" dirty="0" smtClean="0"/>
              <a:t> Thomas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RN, BSN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was born in Gainesville Fl. on Halloween in 1984</a:t>
            </a:r>
          </a:p>
          <a:p>
            <a:r>
              <a:rPr lang="en-US" dirty="0" smtClean="0"/>
              <a:t>My father was an agriculture teacher and my mother was an insurance agent. I have a younger brother who is 6 years younger than me who is in college right now</a:t>
            </a:r>
          </a:p>
          <a:p>
            <a:r>
              <a:rPr lang="en-US" dirty="0" smtClean="0"/>
              <a:t>When I was 3 we moved to Inverness Fl. </a:t>
            </a:r>
          </a:p>
          <a:p>
            <a:r>
              <a:rPr lang="en-US" dirty="0" smtClean="0"/>
              <a:t>In 2000 my family and I moved back to Gainesville and I have been here ever since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2003 I went to Santa Fe College in Gainesville hoping to major in history when I transferred to a university</a:t>
            </a:r>
          </a:p>
          <a:p>
            <a:r>
              <a:rPr lang="en-US" dirty="0" smtClean="0"/>
              <a:t>In 2007 instead, I graduated from Santa Fe’s nursing program with my ASN</a:t>
            </a:r>
          </a:p>
          <a:p>
            <a:r>
              <a:rPr lang="en-US" dirty="0" smtClean="0"/>
              <a:t>In 2008 I enrolled in the RN-BSN program at UCF and graduated in 2010.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2007 I began working as a floor nurse on a med/</a:t>
            </a:r>
            <a:r>
              <a:rPr lang="en-US" dirty="0" err="1" smtClean="0"/>
              <a:t>surg</a:t>
            </a:r>
            <a:r>
              <a:rPr lang="en-US" dirty="0" smtClean="0"/>
              <a:t> floor at </a:t>
            </a:r>
            <a:r>
              <a:rPr lang="en-US" dirty="0" err="1" smtClean="0"/>
              <a:t>Shands</a:t>
            </a:r>
            <a:r>
              <a:rPr lang="en-US" dirty="0" smtClean="0"/>
              <a:t> Hospital at UF</a:t>
            </a:r>
          </a:p>
          <a:p>
            <a:r>
              <a:rPr lang="en-US" dirty="0" smtClean="0"/>
              <a:t>In 2010 after receiving my BSN I began working as an adjunct professor in the nursing department at Santa Fe College</a:t>
            </a:r>
          </a:p>
          <a:p>
            <a:r>
              <a:rPr lang="en-US" dirty="0" smtClean="0"/>
              <a:t>In 2011 I left </a:t>
            </a:r>
            <a:r>
              <a:rPr lang="en-US" dirty="0" err="1" smtClean="0"/>
              <a:t>Shands</a:t>
            </a:r>
            <a:r>
              <a:rPr lang="en-US" dirty="0" smtClean="0"/>
              <a:t> to focus on my job at Santa Fe and my masters work here at UCF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still an adjunct at Santa Fe where I primarily teach lab, lecture and </a:t>
            </a:r>
            <a:r>
              <a:rPr lang="en-US" dirty="0" err="1" smtClean="0"/>
              <a:t>clinicals</a:t>
            </a:r>
            <a:r>
              <a:rPr lang="en-US" dirty="0" smtClean="0"/>
              <a:t> in the CNA courses.</a:t>
            </a:r>
          </a:p>
          <a:p>
            <a:r>
              <a:rPr lang="en-US" dirty="0" smtClean="0"/>
              <a:t>I am enrolled at UCF working on my MSN in education</a:t>
            </a:r>
          </a:p>
          <a:p>
            <a:r>
              <a:rPr lang="en-US" dirty="0" smtClean="0"/>
              <a:t>Currently living in Gainesville with my girlfriend of 4 years who is also a grad student at UCF in the history department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 walks on the beach,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my spare time I run and practice Western Boxing. I used to be a Judo player but had to stop due to back problems.</a:t>
            </a:r>
          </a:p>
          <a:p>
            <a:r>
              <a:rPr lang="en-US" dirty="0" smtClean="0"/>
              <a:t>In 2008 I was an intern on the Obama campaign for president, in 2009 I worked on the No On Alachua County Charter Amendment 1 campaign, and from 2009-2011 I volunteered for Obama For America.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primary drive for seeking my MSN is to become a better educator and learn the skills I will need to be successful.</a:t>
            </a:r>
          </a:p>
          <a:p>
            <a:r>
              <a:rPr lang="en-US" dirty="0" smtClean="0"/>
              <a:t>In taking this class I hope to better understand how to develop a curriculum as I am not involved much in course planning currently as an educator.</a:t>
            </a:r>
          </a:p>
          <a:p>
            <a:r>
              <a:rPr lang="en-US" dirty="0" smtClean="0"/>
              <a:t>I’m also looking forward to understanding the how nursing curriculum differentiates between what coursework is considered commensurate with an ASN, BSN or MSN and beyond.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And now so you all have a face to put to a name, here is a picture of my girlfriend and I shortly after we first met. Good luck to all of you this semester, I look forward to learning alongside everyone. These thumbs-up are for you!</a:t>
            </a:r>
            <a:endParaRPr lang="en-US" sz="2000" dirty="0"/>
          </a:p>
        </p:txBody>
      </p:sp>
      <p:pic>
        <p:nvPicPr>
          <p:cNvPr id="8" name="Content Placeholder 7" descr="powerpoi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37840" y="2979261"/>
            <a:ext cx="3068320" cy="230124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450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Ranson Thomas</vt:lpstr>
      <vt:lpstr>Growing Up</vt:lpstr>
      <vt:lpstr>Education</vt:lpstr>
      <vt:lpstr>Work</vt:lpstr>
      <vt:lpstr>Right Now</vt:lpstr>
      <vt:lpstr>Long walks on the beach, etc.</vt:lpstr>
      <vt:lpstr>Goals</vt:lpstr>
      <vt:lpstr>And now so you all have a face to put to a name, here is a picture of my girlfriend and I shortly after we first met. Good luck to all of you this semester, I look forward to learning alongside everyone. These thumbs-up are for you!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Ranson Thomas</dc:title>
  <dc:creator>Ranson</dc:creator>
  <cp:lastModifiedBy>Ranson</cp:lastModifiedBy>
  <cp:revision>4</cp:revision>
  <dcterms:created xsi:type="dcterms:W3CDTF">2013-01-07T12:54:13Z</dcterms:created>
  <dcterms:modified xsi:type="dcterms:W3CDTF">2013-01-07T13:28:53Z</dcterms:modified>
</cp:coreProperties>
</file>